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80"/>
  </p:normalViewPr>
  <p:slideViewPr>
    <p:cSldViewPr snapToGrid="0" snapToObjects="1">
      <p:cViewPr varScale="1">
        <p:scale>
          <a:sx n="115" d="100"/>
          <a:sy n="115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4" y="497895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>BIENVENUE À L’ASVTT</a:t>
            </a:r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68" y="3847364"/>
            <a:ext cx="5438085" cy="25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1"/>
    </mc:Choice>
    <mc:Fallback xmlns="">
      <p:transition spd="slow" advTm="61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 quelques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2249487"/>
            <a:ext cx="8474076" cy="3541714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/>
              <a:t>243 adhérents en 2018/2019</a:t>
            </a:r>
          </a:p>
          <a:p>
            <a:pPr algn="ctr"/>
            <a:r>
              <a:rPr lang="fr-FR" sz="3200" dirty="0" smtClean="0"/>
              <a:t>14 équipes engagés en championnat</a:t>
            </a:r>
          </a:p>
          <a:p>
            <a:pPr algn="ctr"/>
            <a:r>
              <a:rPr lang="fr-FR" sz="3200" dirty="0" smtClean="0"/>
              <a:t>2 éducateurs à temps plein</a:t>
            </a:r>
          </a:p>
          <a:p>
            <a:pPr algn="ctr"/>
            <a:r>
              <a:rPr lang="fr-FR" sz="3200" dirty="0" smtClean="0"/>
              <a:t>1 salle spécifique</a:t>
            </a:r>
          </a:p>
          <a:p>
            <a:pPr algn="ctr"/>
            <a:r>
              <a:rPr lang="fr-FR" sz="3200" dirty="0" smtClean="0"/>
              <a:t>5 soirées à thème</a:t>
            </a:r>
          </a:p>
          <a:p>
            <a:pPr algn="ctr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797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5"/>
    </mc:Choice>
    <mc:Fallback xmlns="">
      <p:transition spd="slow" advTm="687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0262" y="-22302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/>
              <a:t>1 SECTION LOISIR</a:t>
            </a:r>
            <a:endParaRPr lang="fr-FR" sz="44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3" y="1456267"/>
            <a:ext cx="5098494" cy="3823871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03" y="2798956"/>
            <a:ext cx="4802457" cy="360184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73095" y="5480860"/>
            <a:ext cx="4839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2 créneaux en soirée avec la participation de 20 à 30 loisirs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233803" y="1928813"/>
            <a:ext cx="543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Des tournois interclubs réservés </a:t>
            </a:r>
            <a:r>
              <a:rPr lang="fr-FR" sz="2400" smtClean="0"/>
              <a:t>aux loisirs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428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7"/>
    </mc:Choice>
    <mc:Fallback xmlns="">
      <p:transition spd="slow" advTm="70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pPr algn="ctr"/>
            <a:r>
              <a:rPr lang="fr-FR" smtClean="0"/>
              <a:t>Des compétiteurs adultes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681957"/>
            <a:ext cx="5612341" cy="4209256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96" y="1681957"/>
            <a:ext cx="5612341" cy="42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3"/>
    </mc:Choice>
    <mc:Fallback xmlns="">
      <p:transition spd="slow" advTm="634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fr-FR" dirty="0" smtClean="0"/>
              <a:t>10 Semaines de stages pour tous organisées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01" y="3893158"/>
            <a:ext cx="5158409" cy="253621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8" y="1478570"/>
            <a:ext cx="4611688" cy="40160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89001" y="1585913"/>
            <a:ext cx="5158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Venez nous voir pour participer aux stages pendant les vacances scolaires.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062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1"/>
    </mc:Choice>
    <mc:Fallback xmlns="">
      <p:transition spd="slow" advTm="692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-244701"/>
            <a:ext cx="9905998" cy="1478570"/>
          </a:xfrm>
        </p:spPr>
        <p:txBody>
          <a:bodyPr/>
          <a:lstStyle/>
          <a:p>
            <a:pPr algn="ctr"/>
            <a:r>
              <a:rPr lang="fr-FR" smtClean="0"/>
              <a:t>5 soirées à thème</a:t>
            </a:r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173494"/>
            <a:ext cx="3092877" cy="238409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8" y="1478570"/>
            <a:ext cx="4672225" cy="35041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60" y="3829050"/>
            <a:ext cx="3486151" cy="26146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54902" y="1687081"/>
            <a:ext cx="174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/>
              <a:t>Tournoi famille</a:t>
            </a:r>
            <a:endParaRPr lang="fr-FR" sz="2400"/>
          </a:p>
        </p:txBody>
      </p:sp>
      <p:sp>
        <p:nvSpPr>
          <p:cNvPr id="8" name="ZoneTexte 7"/>
          <p:cNvSpPr txBox="1"/>
          <p:nvPr/>
        </p:nvSpPr>
        <p:spPr>
          <a:xfrm>
            <a:off x="836826" y="4982739"/>
            <a:ext cx="167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/>
              <a:t>Journée féminine</a:t>
            </a:r>
            <a:endParaRPr lang="fr-FR" sz="2400"/>
          </a:p>
        </p:txBody>
      </p:sp>
      <p:sp>
        <p:nvSpPr>
          <p:cNvPr id="9" name="ZoneTexte 8"/>
          <p:cNvSpPr txBox="1"/>
          <p:nvPr/>
        </p:nvSpPr>
        <p:spPr>
          <a:xfrm>
            <a:off x="7458075" y="5227440"/>
            <a:ext cx="325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/>
              <a:t>Soirée Téléthon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737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9"/>
    </mc:Choice>
    <mc:Fallback xmlns="">
      <p:transition spd="slow" advTm="699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pPr algn="ctr"/>
            <a:r>
              <a:rPr lang="fr-FR" smtClean="0"/>
              <a:t>Des jeunes au niveau national</a:t>
            </a:r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1698835"/>
            <a:ext cx="3330576" cy="444076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1678594"/>
            <a:ext cx="3715703" cy="44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3"/>
    </mc:Choice>
    <mc:Fallback xmlns="">
      <p:transition spd="slow" advTm="66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2749" y="0"/>
            <a:ext cx="9905998" cy="1478570"/>
          </a:xfrm>
        </p:spPr>
        <p:txBody>
          <a:bodyPr/>
          <a:lstStyle/>
          <a:p>
            <a:pPr algn="ctr"/>
            <a:r>
              <a:rPr lang="fr-FR" dirty="0" smtClean="0"/>
              <a:t>VIENS NOUS REJOINDRE EN 2019/2020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13" y="83250"/>
            <a:ext cx="1312069" cy="131206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1680976"/>
            <a:ext cx="8486776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1"/>
    </mc:Choice>
    <mc:Fallback xmlns="">
      <p:transition spd="slow" advTm="545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42</TotalTime>
  <Words>90</Words>
  <Application>Microsoft Macintosh PowerPoint</Application>
  <PresentationFormat>Grand écran</PresentationFormat>
  <Paragraphs>19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Trebuchet MS</vt:lpstr>
      <vt:lpstr>Tw Cen MT</vt:lpstr>
      <vt:lpstr>Arial</vt:lpstr>
      <vt:lpstr>Circuit</vt:lpstr>
      <vt:lpstr>BIENVENUE À L’ASVTT</vt:lpstr>
      <vt:lpstr>En quelques chiffres</vt:lpstr>
      <vt:lpstr>1 SECTION LOISIR</vt:lpstr>
      <vt:lpstr>Des compétiteurs adultes</vt:lpstr>
      <vt:lpstr>10 Semaines de stages pour tous organisées</vt:lpstr>
      <vt:lpstr>5 soirées à thème</vt:lpstr>
      <vt:lpstr>Des jeunes au niveau national</vt:lpstr>
      <vt:lpstr>VIENS NOUS REJOINDRE EN 2019/2020 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À L’ASVTT</dc:title>
  <dc:creator>vincent bourjot</dc:creator>
  <cp:lastModifiedBy>vincent bourjot</cp:lastModifiedBy>
  <cp:revision>6</cp:revision>
  <dcterms:created xsi:type="dcterms:W3CDTF">2019-09-06T19:37:37Z</dcterms:created>
  <dcterms:modified xsi:type="dcterms:W3CDTF">2019-09-07T06:36:28Z</dcterms:modified>
</cp:coreProperties>
</file>